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671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159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4803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3503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8387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0091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4402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433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26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594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488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751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852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829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788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539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137A9-E503-4027-8EB7-4CF85B81D389}" type="datetimeFigureOut">
              <a:rPr lang="th-TH" smtClean="0"/>
              <a:t>16/02/60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84F4AF-7CA8-4E99-B941-397B741A17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956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39765" y="3928618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7300" b="1" dirty="0" smtClean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7300" b="1" dirty="0" smtClean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7300" b="1" dirty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7300" b="1" dirty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7300" b="1" dirty="0" smtClean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7300" b="1" dirty="0" smtClean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7300" b="1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Q&amp;A: </a:t>
            </a:r>
            <a:r>
              <a:rPr lang="th-TH" sz="7300" b="1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ประเด็นสำคัญ</a:t>
            </a:r>
            <a:r>
              <a:rPr lang="en-US" sz="4400" b="1" dirty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4400" b="1" dirty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ประเด็น </a:t>
            </a:r>
            <a:r>
              <a:rPr lang="en-US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Execution</a:t>
            </a:r>
            <a:br>
              <a:rPr lang="en-US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ประเด็น  </a:t>
            </a:r>
            <a:r>
              <a:rPr lang="en-US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Qualification:</a:t>
            </a:r>
            <a:br>
              <a:rPr lang="en-US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ประเด็นโครงสร้าง</a:t>
            </a:r>
            <a:br>
              <a:rPr lang="th-TH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</a:t>
            </a:r>
            <a:r>
              <a:rPr lang="th-TH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ประเด็น </a:t>
            </a:r>
            <a:r>
              <a:rPr lang="en-US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Ethics</a:t>
            </a:r>
            <a:br>
              <a:rPr lang="en-US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 </a:t>
            </a:r>
            <a:r>
              <a:rPr lang="th-TH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ด้าน </a:t>
            </a:r>
            <a:r>
              <a:rPr lang="en-US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Efficiency</a:t>
            </a:r>
            <a:br>
              <a:rPr lang="en-US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6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6. Value</a:t>
            </a:r>
            <a:endParaRPr lang="th-TH" sz="60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3680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0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Cordia New</vt:lpstr>
      <vt:lpstr>IrisUPC</vt:lpstr>
      <vt:lpstr>Trebuchet MS</vt:lpstr>
      <vt:lpstr>Wingdings 3</vt:lpstr>
      <vt:lpstr>เหลี่ยมเพชร</vt:lpstr>
      <vt:lpstr>   Q&amp;A: ประเด็นสำคัญ 1. ประเด็น Execution 2. ประเด็น  Qualification: 3. ประเด็นโครงสร้าง 4. ประเด็น Ethics 5. ด้าน Efficiency 6. Value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Q&amp;A: ประเด็นสำคัญ 1. ประเด็น Execution 2. ประเด็น  Qualification: 3. ประเด็นโครงสร้าง 4. ประเด็น Ethics 5. ด้าน Efficiency 6.</dc:title>
  <dc:creator>Windows User</dc:creator>
  <cp:lastModifiedBy>Windows User</cp:lastModifiedBy>
  <cp:revision>4</cp:revision>
  <dcterms:created xsi:type="dcterms:W3CDTF">2017-02-16T03:34:05Z</dcterms:created>
  <dcterms:modified xsi:type="dcterms:W3CDTF">2017-02-16T03:41:06Z</dcterms:modified>
</cp:coreProperties>
</file>